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44D8-02E6-4E95-A71B-C954156F0264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4113-E979-4B5A-AD7C-FF1907FDB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205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44D8-02E6-4E95-A71B-C954156F0264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4113-E979-4B5A-AD7C-FF1907FDB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209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44D8-02E6-4E95-A71B-C954156F0264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4113-E979-4B5A-AD7C-FF1907FDBB7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0750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44D8-02E6-4E95-A71B-C954156F0264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4113-E979-4B5A-AD7C-FF1907FDB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446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44D8-02E6-4E95-A71B-C954156F0264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4113-E979-4B5A-AD7C-FF1907FDBB7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503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44D8-02E6-4E95-A71B-C954156F0264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4113-E979-4B5A-AD7C-FF1907FDB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128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44D8-02E6-4E95-A71B-C954156F0264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4113-E979-4B5A-AD7C-FF1907FDB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045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44D8-02E6-4E95-A71B-C954156F0264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4113-E979-4B5A-AD7C-FF1907FDB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06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44D8-02E6-4E95-A71B-C954156F0264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4113-E979-4B5A-AD7C-FF1907FDB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83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44D8-02E6-4E95-A71B-C954156F0264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4113-E979-4B5A-AD7C-FF1907FDB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872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44D8-02E6-4E95-A71B-C954156F0264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4113-E979-4B5A-AD7C-FF1907FDB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083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44D8-02E6-4E95-A71B-C954156F0264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4113-E979-4B5A-AD7C-FF1907FDB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317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44D8-02E6-4E95-A71B-C954156F0264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4113-E979-4B5A-AD7C-FF1907FDB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390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44D8-02E6-4E95-A71B-C954156F0264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4113-E979-4B5A-AD7C-FF1907FDB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360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44D8-02E6-4E95-A71B-C954156F0264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4113-E979-4B5A-AD7C-FF1907FDB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852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44D8-02E6-4E95-A71B-C954156F0264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74113-E979-4B5A-AD7C-FF1907FDB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713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244D8-02E6-4E95-A71B-C954156F0264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6774113-E979-4B5A-AD7C-FF1907FDBB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1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1CF2E-2954-4EAF-9685-B62787D0F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332" y="2602522"/>
            <a:ext cx="9622302" cy="1448313"/>
          </a:xfrm>
        </p:spPr>
        <p:txBody>
          <a:bodyPr>
            <a:normAutofit fontScale="90000"/>
          </a:bodyPr>
          <a:lstStyle/>
          <a:p>
            <a:pPr algn="l"/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Предметно-пространственная </a:t>
            </a:r>
            <a:br>
              <a:rPr lang="ru-RU" dirty="0"/>
            </a:br>
            <a:r>
              <a:rPr lang="ru-RU" dirty="0"/>
              <a:t>среда </a:t>
            </a:r>
            <a:br>
              <a:rPr lang="ru-RU" dirty="0"/>
            </a:br>
            <a:r>
              <a:rPr lang="ru-RU" dirty="0"/>
              <a:t>технической направленности</a:t>
            </a:r>
            <a:br>
              <a:rPr lang="ru-RU" dirty="0"/>
            </a:br>
            <a:r>
              <a:rPr lang="ru-RU" dirty="0" err="1"/>
              <a:t>СП«Детский</a:t>
            </a:r>
            <a:r>
              <a:rPr lang="ru-RU" dirty="0"/>
              <a:t> сад</a:t>
            </a:r>
            <a:br>
              <a:rPr lang="ru-RU" dirty="0"/>
            </a:br>
            <a:r>
              <a:rPr lang="ru-RU" dirty="0"/>
              <a:t>«Солнышко»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FBA10B-5BA8-4BEE-87B7-5AC1F6189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02522"/>
            <a:ext cx="4160090" cy="373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57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F81C35-2CC8-45C0-ACA1-0BA707B2E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Конструкторский центр</a:t>
            </a:r>
            <a:br>
              <a:rPr lang="ru-RU" dirty="0"/>
            </a:br>
            <a:r>
              <a:rPr lang="ru-RU" dirty="0"/>
              <a:t>«Сами с усами»</a:t>
            </a:r>
            <a:br>
              <a:rPr lang="ru-RU" dirty="0"/>
            </a:br>
            <a:r>
              <a:rPr lang="ru-RU" dirty="0"/>
              <a:t>(подготовительная группа)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26D77B9-4A54-4D45-A8D6-5771CC593D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2" y="2377440"/>
            <a:ext cx="4079630" cy="402336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8E517D-B28A-428A-BA8E-EB6F58CD64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" t="20112"/>
          <a:stretch/>
        </p:blipFill>
        <p:spPr>
          <a:xfrm>
            <a:off x="5205047" y="2377440"/>
            <a:ext cx="5150827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84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F81C35-2CC8-45C0-ACA1-0BA707B2E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Конструкторский центр</a:t>
            </a:r>
            <a:br>
              <a:rPr lang="ru-RU" dirty="0"/>
            </a:br>
            <a:r>
              <a:rPr lang="ru-RU" dirty="0"/>
              <a:t>«Я сам»</a:t>
            </a:r>
            <a:br>
              <a:rPr lang="ru-RU" dirty="0"/>
            </a:br>
            <a:r>
              <a:rPr lang="ru-RU" dirty="0"/>
              <a:t>(логопедическая группа)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15929744-9038-4967-A2C8-3F1FD9D59F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90" y="2244994"/>
            <a:ext cx="6316393" cy="4394957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9D7A3FA-2997-4E19-8544-9836D1DF7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93" y="2244994"/>
            <a:ext cx="5130018" cy="439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51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0BBF98-A96B-4F40-9868-C51632F87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Познавательная экскурсия в </a:t>
            </a:r>
            <a:br>
              <a:rPr lang="ru-RU" dirty="0"/>
            </a:br>
            <a:r>
              <a:rPr lang="ru-RU" dirty="0"/>
              <a:t>«ТОЧКУ РОСТА»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28D176-AAB2-45D5-8BB4-45FFF4B4B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2416219"/>
            <a:ext cx="5092848" cy="4101809"/>
          </a:xfrm>
          <a:prstGeom prst="rect">
            <a:avLst/>
          </a:prstGeom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B9893886-9B00-4ED1-A40F-1A9036E6CA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2" y="2416219"/>
            <a:ext cx="2705687" cy="4101809"/>
          </a:xfrm>
        </p:spPr>
      </p:pic>
    </p:spTree>
    <p:extLst>
      <p:ext uri="{BB962C8B-B14F-4D97-AF65-F5344CB8AC3E}">
        <p14:creationId xmlns:p14="http://schemas.microsoft.com/office/powerpoint/2010/main" val="671166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C82711-C834-4CCD-A38E-9E7AACBC5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Юный сборщик макетов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B5DF5C0-6D6A-4A88-ADF8-8F0333A1B0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59" y="1344338"/>
            <a:ext cx="7666893" cy="5380018"/>
          </a:xfrm>
        </p:spPr>
      </p:pic>
    </p:spTree>
    <p:extLst>
      <p:ext uri="{BB962C8B-B14F-4D97-AF65-F5344CB8AC3E}">
        <p14:creationId xmlns:p14="http://schemas.microsoft.com/office/powerpoint/2010/main" val="248671203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</TotalTime>
  <Words>55</Words>
  <Application>Microsoft Office PowerPoint</Application>
  <PresentationFormat>Широкоэкранный</PresentationFormat>
  <Paragraphs>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Аспект</vt:lpstr>
      <vt:lpstr>    Предметно-пространственная  среда  технической направленности СП«Детский сад «Солнышко»</vt:lpstr>
      <vt:lpstr>Конструкторский центр «Сами с усами» (подготовительная группа)</vt:lpstr>
      <vt:lpstr>Конструкторский центр «Я сам» (логопедическая группа)</vt:lpstr>
      <vt:lpstr>Познавательная экскурсия в  «ТОЧКУ РОСТА»</vt:lpstr>
      <vt:lpstr>Юный сборщик макетов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2022-11-18T10:42:13Z</dcterms:created>
  <dcterms:modified xsi:type="dcterms:W3CDTF">2022-11-18T12:12:54Z</dcterms:modified>
</cp:coreProperties>
</file>