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4" r:id="rId3"/>
    <p:sldId id="272" r:id="rId4"/>
    <p:sldId id="267" r:id="rId5"/>
    <p:sldId id="256" r:id="rId6"/>
    <p:sldId id="257" r:id="rId7"/>
    <p:sldId id="269" r:id="rId8"/>
    <p:sldId id="270" r:id="rId9"/>
    <p:sldId id="259" r:id="rId10"/>
    <p:sldId id="265" r:id="rId11"/>
    <p:sldId id="266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>
      <p:cViewPr varScale="1">
        <p:scale>
          <a:sx n="42" d="100"/>
          <a:sy n="42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D6A7-0698-42A7-9455-B1D3F3ABEF1F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D99C-105B-4DD0-8A4B-6C02C82CF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99C-105B-4DD0-8A4B-6C02C82CF5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99C-105B-4DD0-8A4B-6C02C82CF5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99C-105B-4DD0-8A4B-6C02C82CF5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99C-105B-4DD0-8A4B-6C02C82CF5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5735" y="692696"/>
            <a:ext cx="689252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-15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Моя семья</a:t>
            </a:r>
            <a:endParaRPr lang="ru-RU" sz="11000" b="1" cap="none" spc="-15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07.JPG"/>
          <p:cNvPicPr>
            <a:picLocks noChangeAspect="1"/>
          </p:cNvPicPr>
          <p:nvPr/>
        </p:nvPicPr>
        <p:blipFill>
          <a:blip r:embed="rId2" cstate="print"/>
          <a:srcRect l="4688" t="20833" r="45312" b="7291"/>
          <a:stretch>
            <a:fillRect/>
          </a:stretch>
        </p:blipFill>
        <p:spPr>
          <a:xfrm rot="855749">
            <a:off x="4713891" y="775669"/>
            <a:ext cx="3429024" cy="333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6" descr="мальчик одетый"/>
          <p:cNvPicPr>
            <a:picLocks noChangeAspect="1" noChangeArrowheads="1"/>
          </p:cNvPicPr>
          <p:nvPr/>
        </p:nvPicPr>
        <p:blipFill>
          <a:blip r:embed="rId3" cstate="print"/>
          <a:srcRect r="8601"/>
          <a:stretch>
            <a:fillRect/>
          </a:stretch>
        </p:blipFill>
        <p:spPr bwMode="auto">
          <a:xfrm rot="20154415">
            <a:off x="811507" y="660404"/>
            <a:ext cx="2665412" cy="331236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5" descr="C:\Users\asher\Pictures\Desktop\ШАБЛОНЫ\картинки\8326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6741">
            <a:off x="2287642" y="3977749"/>
            <a:ext cx="2500313" cy="2500313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Аренда скатертей цвета айвори на мероприят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40037"/>
            <a:ext cx="6264696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ча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24" b="17145"/>
          <a:stretch>
            <a:fillRect/>
          </a:stretch>
        </p:blipFill>
        <p:spPr bwMode="auto">
          <a:xfrm>
            <a:off x="7308304" y="692696"/>
            <a:ext cx="11223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тарел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54" b="20677"/>
          <a:stretch>
            <a:fillRect/>
          </a:stretch>
        </p:blipFill>
        <p:spPr bwMode="auto">
          <a:xfrm>
            <a:off x="5436096" y="54868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амовар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14313"/>
            <a:ext cx="18923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ахарниц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293096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лож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437063"/>
            <a:ext cx="8493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Администратор\Рабочий стол\картинки для игры\молото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052736"/>
            <a:ext cx="936104" cy="92656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6983 L -0.11024 0.4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52 L -0.12535 0.44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0.28351 0.230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-0.05688 L 0.46128 -0.266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1989 L -0.24844 -0.135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20688"/>
            <a:ext cx="6102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/>
          <p:cNvSpPr/>
          <p:nvPr/>
        </p:nvSpPr>
        <p:spPr>
          <a:xfrm>
            <a:off x="642938" y="214313"/>
            <a:ext cx="914400" cy="914400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crfprb\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0112" y="2276872"/>
            <a:ext cx="2664296" cy="39604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19672" y="332656"/>
            <a:ext cx="2664296" cy="16561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212976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564904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365104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6484956" y="723956"/>
            <a:ext cx="1251233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861048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1214E-7 L 0.21285 -0.04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L 0.18507 0.03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50867E-6 L 0.26788 -0.099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104E-6 L 0.25 3.410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6185E-6 L 0.12604 -0.067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1965E-6 L 0.2441 -0.110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9653E-6 L -0.20677 0.6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496944" cy="604867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8712968" cy="64087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ager"/>
          <p:cNvPicPr>
            <a:picLocks noChangeAspect="1" noChangeArrowheads="1"/>
          </p:cNvPicPr>
          <p:nvPr/>
        </p:nvPicPr>
        <p:blipFill>
          <a:blip r:embed="rId2" cstate="print"/>
          <a:srcRect r="63254"/>
          <a:stretch>
            <a:fillRect/>
          </a:stretch>
        </p:blipFill>
        <p:spPr bwMode="auto">
          <a:xfrm>
            <a:off x="827584" y="548680"/>
            <a:ext cx="12967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37"/>
          <p:cNvPicPr>
            <a:picLocks noChangeAspect="1" noChangeArrowheads="1"/>
          </p:cNvPicPr>
          <p:nvPr/>
        </p:nvPicPr>
        <p:blipFill>
          <a:blip r:embed="rId3" cstate="print"/>
          <a:srcRect t="36360" r="34499"/>
          <a:stretch>
            <a:fillRect/>
          </a:stretch>
        </p:blipFill>
        <p:spPr bwMode="auto">
          <a:xfrm>
            <a:off x="4211960" y="4077072"/>
            <a:ext cx="17281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ager"/>
          <p:cNvPicPr>
            <a:picLocks noChangeAspect="1" noChangeArrowheads="1"/>
          </p:cNvPicPr>
          <p:nvPr/>
        </p:nvPicPr>
        <p:blipFill>
          <a:blip r:embed="rId2" cstate="print"/>
          <a:srcRect l="57133"/>
          <a:stretch>
            <a:fillRect/>
          </a:stretch>
        </p:blipFill>
        <p:spPr bwMode="auto">
          <a:xfrm>
            <a:off x="2699792" y="404664"/>
            <a:ext cx="1512788" cy="314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37"/>
          <p:cNvPicPr>
            <a:picLocks noChangeAspect="1" noChangeArrowheads="1"/>
          </p:cNvPicPr>
          <p:nvPr/>
        </p:nvPicPr>
        <p:blipFill>
          <a:blip r:embed="rId3" cstate="print"/>
          <a:srcRect l="51855" b="38642"/>
          <a:stretch>
            <a:fillRect/>
          </a:stretch>
        </p:blipFill>
        <p:spPr bwMode="auto">
          <a:xfrm>
            <a:off x="6732240" y="4149080"/>
            <a:ext cx="127027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asher\Pictures\Desktop\ШАБЛОНЫ\картинки\2646368-ec3bd9e8099d99c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8680"/>
            <a:ext cx="1651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asher\Pictures\Desktop\ШАБЛОНЫ\картинки\1271884457_img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1927101" cy="259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9" t="5563" r="17058" b="8208"/>
          <a:stretch/>
        </p:blipFill>
        <p:spPr>
          <a:xfrm>
            <a:off x="971600" y="4221088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даюс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5" y="5428109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овар..jpg"/>
          <p:cNvPicPr>
            <a:picLocks noChangeAspect="1"/>
          </p:cNvPicPr>
          <p:nvPr/>
        </p:nvPicPr>
        <p:blipFill>
          <a:blip r:embed="rId4" cstate="print"/>
          <a:srcRect l="13710" t="9677" r="22312" b="8065"/>
          <a:stretch>
            <a:fillRect/>
          </a:stretch>
        </p:blipFill>
        <p:spPr>
          <a:xfrm>
            <a:off x="6228184" y="548680"/>
            <a:ext cx="20162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Администратор\Рабочий стол\картинки для игры\дворник.jpg"/>
          <p:cNvPicPr>
            <a:picLocks noChangeAspect="1" noChangeArrowheads="1"/>
          </p:cNvPicPr>
          <p:nvPr/>
        </p:nvPicPr>
        <p:blipFill>
          <a:blip r:embed="rId5" cstate="print"/>
          <a:srcRect l="5898" t="8702" r="4537" b="3027"/>
          <a:stretch>
            <a:fillRect/>
          </a:stretch>
        </p:blipFill>
        <p:spPr bwMode="auto">
          <a:xfrm>
            <a:off x="251520" y="476672"/>
            <a:ext cx="2750680" cy="3240360"/>
          </a:xfrm>
          <a:prstGeom prst="rect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5" name="Picture 4" descr="C:\Users\asher\Pictures\Desktop\ШАБЛОНЫ\картинки\1271884457_img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6673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971600" y="4193704"/>
            <a:ext cx="3384376" cy="266429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Содержимое 5" descr="садовник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860032" y="4077072"/>
            <a:ext cx="2880320" cy="259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бои - Шаблоны - Шаблоны, расписания уроков - Скачать бесплатно - Детский портал Leon4ik.Все для Детского сад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059" y="332656"/>
            <a:ext cx="3744414" cy="2808312"/>
          </a:xfrm>
          <a:prstGeom prst="rect">
            <a:avLst/>
          </a:prstGeom>
          <a:noFill/>
        </p:spPr>
      </p:pic>
      <p:pic>
        <p:nvPicPr>
          <p:cNvPr id="3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2668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oxiao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3312343" cy="28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" descr="C:\Users\Фаина\Desktop\Новая папка (2)\child-figh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МАМИНО!!!\ВСЁ ЗДЕСЬ ИЩИ!!!!\ФОТО!!!\0_4c56c_8ed57fe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79876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0074507_4663906_1a7196ba11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338810" cy="315163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46235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Администратор\Рабочий стол\картинки для игры\images.jpg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/>
          <a:stretch>
            <a:fillRect/>
          </a:stretch>
        </p:blipFill>
        <p:spPr bwMode="auto">
          <a:xfrm>
            <a:off x="6012160" y="260648"/>
            <a:ext cx="2167819" cy="3168351"/>
          </a:xfrm>
          <a:prstGeom prst="ellipse">
            <a:avLst/>
          </a:prstGeom>
          <a:gradFill flip="none" rotWithShape="0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rgbClr val="99FF66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usical-sad.ucoz.ru/_fr/1/6386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888432" cy="2531001"/>
          </a:xfrm>
          <a:prstGeom prst="rect">
            <a:avLst/>
          </a:prstGeom>
          <a:noFill/>
        </p:spPr>
      </p:pic>
      <p:pic>
        <p:nvPicPr>
          <p:cNvPr id="5" name="Picture 6" descr="Музыкальный сад - Музыкальные картинки - Страница 4 - 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469788" cy="266429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Хореография для дошкольник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45024"/>
            <a:ext cx="3456384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</Words>
  <Application>Microsoft Office PowerPoint</Application>
  <PresentationFormat>Экран (4:3)</PresentationFormat>
  <Paragraphs>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Фаина</cp:lastModifiedBy>
  <cp:revision>39</cp:revision>
  <dcterms:created xsi:type="dcterms:W3CDTF">2015-01-19T07:34:24Z</dcterms:created>
  <dcterms:modified xsi:type="dcterms:W3CDTF">2015-01-21T17:38:55Z</dcterms:modified>
</cp:coreProperties>
</file>